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6" r:id="rId6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808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36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C7787-ED2D-4D44-A993-1F385EAA7A49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70F4D-AB1C-4455-BB63-6C855B64DA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58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70F4D-AB1C-4455-BB63-6C855B64DA6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54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137406-2C64-4C02-91F7-02C0B81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29895E-0D25-487E-A7FE-255D5B56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7A5307-0123-418E-87C1-5F1043D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193E6-B81E-4A68-B9EA-FFA103C0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509EC-F0F2-4E8A-9A76-9A0190A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8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EA408-A097-43C5-9FF9-EB54CE40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BFBC260-504F-489E-BF6C-9C755CF3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1B4FD-C460-4FB9-8F82-0178D376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946691-E9B3-471D-9FF2-92E86194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245A51-8695-4B73-B7C9-A8F59A95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5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938FE3-77C6-4AED-9F4F-67597653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B261C-71FE-4DA1-9999-BBE31A3F6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971662-F72F-4B1E-B9BE-1588259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C1352-0F70-4A92-8CC4-7A465B74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F25B26-45BC-4CAE-8298-79830A9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9FBBB-5559-49D1-92A4-912D45A0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2C0C70-6227-41EE-9CF5-EBE046D2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3C9CF5-CBE5-43A9-B150-56B277C5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0AFFD1-FFA5-44A4-A11F-D91AD1C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1E0F5-DE8C-416D-82FE-582E9C4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9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21D06-2E92-4C66-9D1B-A869B10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55B95-F2EC-461C-B059-CBDE9FFF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2241A9-80F8-4C6B-BAB8-8497C688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EE13B-FE3A-4ADB-BE07-0C91ADC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5BBA1-38ED-4004-86E4-9A988C46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7C2F4-3ED8-4BFA-8B43-3BC3664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8C975E-FB11-4B4C-809A-CE3BEA37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C84F38-94CD-43B1-897F-FAB22BBC9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F0A2B1-A44E-4B74-95DD-A6ABE83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8CF39C-8BCD-4041-AC33-3AB9B422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8D755F-0DD3-4436-9C89-C86B4A78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3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C601D-4EAB-4710-9122-F4907FC3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AEE23C-95E4-4A7E-9CD5-BA48FA41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99552-2CFF-40FE-87DE-95B15C64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1C8393-1375-4607-823E-17A422674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C9F72-7684-4B19-978E-7AA18F0A8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56427E-5538-4C71-ABC1-B69ED143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B5B2AC-A7F3-4DA2-A2A7-704F02D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D559B-2C02-4500-AD45-770A4E3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0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61E2C-0880-428D-832F-C907D1BB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B9195F-40BD-41CB-8643-63644F3F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6577CC-7A9A-4767-A0FF-3635C61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24EBAD-2040-4669-A8AE-B0333FD1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3C5781-9CB8-44FA-8E6E-D272072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881D44-5246-4FF7-B381-E5FF9E71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8A6BF-E8C2-4E71-8021-3513368F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1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2E839-0BAD-462C-B11B-787F1EA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6E37C-8467-4876-A485-5E744831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01B962-994A-4736-A2B6-DAE30DD8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2FFCC8-D4E9-444C-B623-36D4728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8B60AD-2F5D-4FE9-85BE-E8E962E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761467-580B-43F2-B5CA-35C9C13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7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6401B-BAD6-460B-B283-BEDD3FC3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EAD635-9522-4E10-B28D-6001B1057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3D432B-7402-4C2D-8E86-899E0BBA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C1BB29-D6E2-4C1B-8BAA-569C53F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02880-05EA-4A60-84FD-CCB42EAA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B29F64-8197-4A9E-B03D-0E41776F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0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2A9B5-FD41-4988-ACE9-20B9B45F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0F8FF6-0883-4EE9-A689-8081B73F1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80B021-1DFC-44F4-B591-C16E5E8AC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EF2-E6DE-4DDA-8D1E-94B401CBAD60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C70AD-4266-42A2-9CEB-04B22DEC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CDE20-99CD-44DC-B59D-B1B6A831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14D2712-4A2D-4F19-BD69-F019C90B5C8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4"/>
            <a:ext cx="12192000" cy="684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5E91B538-EC34-4DCE-98F7-AF0961191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9"/>
            <a:ext cx="12192000" cy="6864656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13C8867-1250-4C14-9E49-B72414543580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Authors’ 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CEB1CD2-F42B-4C74-9972-B91584B5D5E9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4EE9F0C-E29C-4FE1-B766-65909C57B185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E2EA0EB6-B4B5-477D-8FFB-A20454316754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Background / aims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F55FA0F3-327A-4EA8-B8BA-49E3A6BA5532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Methods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D062642-F705-4362-A01B-21864025C5FD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Results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FE27307-08AF-472B-AA1D-D4CB0303A4AC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Conclusions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7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18</Words>
  <Application>Microsoft Office PowerPoint</Application>
  <PresentationFormat>와이드스크린</PresentationFormat>
  <Paragraphs>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Sohee Lee</cp:lastModifiedBy>
  <cp:revision>127</cp:revision>
  <cp:lastPrinted>2021-08-02T08:38:45Z</cp:lastPrinted>
  <dcterms:created xsi:type="dcterms:W3CDTF">2021-07-15T07:09:32Z</dcterms:created>
  <dcterms:modified xsi:type="dcterms:W3CDTF">2023-10-17T09:50:19Z</dcterms:modified>
</cp:coreProperties>
</file>